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75732-13FC-4DC2-9866-63C1C3B52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92E013-69CE-4361-9A95-530A73B4C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91408-901E-4BF0-B667-F24993EE0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BEE48-28E5-4556-9C24-C2FA84C39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C445EE-37E3-4520-9C68-B87F16622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1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35CCA-A065-4C80-9081-EA592FD5E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558FB4-CACE-47F8-AEED-86707D8D2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5AAAA-59BD-4949-B946-677E38C6A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05BDA-B241-4EA7-BBEC-562EC34D5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FD56C-56EA-4037-B57D-CC89DBA81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9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C8CC7D-A654-4E10-9EC9-10845E46BC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B34669-2979-4C55-83E7-28BDBD069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A0E47-846D-4BA9-AC6C-41CA221C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0C10B-9E4C-429F-84EB-1F5277A07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9329E-910B-4F49-BC10-9AB742263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31AA-6BE3-428D-A816-F05AEEB63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72AB3-C907-42EA-A2AF-FAB82E4F0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F37D6-CDD3-4235-8D49-59759873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8C3EB-C004-43BC-AD9D-F9B8EFA1A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AABD5-4F22-4860-92B6-7830A2564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6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9A52D-F2EB-4A87-9287-D59599B41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1A2A00-1144-462B-BB22-75E098170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A51B-7AE0-49C5-A872-C23DF6E05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E8908-5C94-4DCC-A044-78291C0C5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0AB11-3C48-48B8-BD76-C02D0F5F7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72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D7388-ACC1-45BA-9D64-773AC0098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CFC8B-8B9F-4FEF-86E9-545A375A9B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593F85-6D92-48DA-98C2-6BA5C690CE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6DB3E-ECAD-4433-B8C3-0F418522B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CB20AC-019A-4BE2-8885-4616D2380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7A3E8F-89DE-4392-BAF3-A7C3B1A30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29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A982F-479F-4518-AA1B-09288E9D8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77E4B5-64D6-4CBC-8E7B-3985453A27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252926-A2D0-4EC7-8D30-A967A4EF3A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10E7D-6570-4A6C-A5F4-60DA1D57A8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C534E2-BC16-420D-A221-F7F44226B1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FA51C9-D2E3-43D0-A678-892DD9BBB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E135FD-45B7-4706-AC96-6C52BC7BB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248FA4-A3B5-4783-8281-BC7CDA7A4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0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76BD9-9918-4392-B5A2-5BE8582C0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6B8699-516C-405A-8449-1CF749C5C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A436AB-5E12-4757-85E9-15C2239F5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1D25E0-34CF-4CBC-A030-7B42424C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7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A9AE2F-AB57-4CF4-8F79-8895E464A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CE892C-4216-4D34-B772-FB3B01EE6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EAE9D0-916B-4F1C-BBC7-91A6E1BB7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37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F59DE-1196-4924-9849-58BFC4C7E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94574-EFE8-4FA0-94FC-A792A7673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ECA89D-373A-4DA4-B31B-34BEACC0C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AC72E-6EAD-4831-95BA-92DB902AA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FA1C9-9D3C-41E5-9F4A-1B00E9609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B9A6E-4965-462D-922C-987870369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5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776A1-2BBD-4BBB-A057-08B9DAC13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3D98C7-A0B1-4DB1-8EF9-57E591D775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DD61D8-D50A-46EB-9949-3F0FE47D3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D26D86-98B1-462E-B301-C74E0489D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88B5D7-9078-4B87-A2DD-E16340DDD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0E763-11D6-4347-B4CF-AA0BA16A3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8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215D25-749A-45C5-BF40-812A5C27C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CB107-84DB-4F99-A089-356A82493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E9F93-FAD5-40D5-BBF0-0B9FDF74E9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78FD6-E110-48C0-939A-85004CC83803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308E4-1E87-4BE3-8E4D-D418C77E9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23E67-555B-41BA-9598-62C9D9E05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68320-B22A-42F1-9794-FFF83E468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7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522CB-B922-48BD-B796-F3A8D76FF4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192F87-9C04-44DE-95F5-646C7542AE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645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PC</dc:creator>
  <cp:lastModifiedBy>PC</cp:lastModifiedBy>
  <cp:revision>1</cp:revision>
  <dcterms:created xsi:type="dcterms:W3CDTF">2024-05-03T07:17:16Z</dcterms:created>
  <dcterms:modified xsi:type="dcterms:W3CDTF">2024-05-03T07:17:23Z</dcterms:modified>
</cp:coreProperties>
</file>